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DA8D7F-BEB0-4BF8-A84E-9F470925D869}" v="20" dt="2025-06-10T16:47:49.3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yan Ahmed Cheema" userId="30ac915479c30907" providerId="LiveId" clId="{21DA8D7F-BEB0-4BF8-A84E-9F470925D869}"/>
    <pc:docChg chg="undo custSel addSld modSld">
      <pc:chgData name="Aliyan Ahmed Cheema" userId="30ac915479c30907" providerId="LiveId" clId="{21DA8D7F-BEB0-4BF8-A84E-9F470925D869}" dt="2025-06-10T16:48:42.997" v="69" actId="26606"/>
      <pc:docMkLst>
        <pc:docMk/>
      </pc:docMkLst>
      <pc:sldChg chg="addSp modSp new mod modMedia setBg">
        <pc:chgData name="Aliyan Ahmed Cheema" userId="30ac915479c30907" providerId="LiveId" clId="{21DA8D7F-BEB0-4BF8-A84E-9F470925D869}" dt="2025-06-10T16:48:02.815" v="61"/>
        <pc:sldMkLst>
          <pc:docMk/>
          <pc:sldMk cId="4150770940" sldId="256"/>
        </pc:sldMkLst>
        <pc:spChg chg="mod">
          <ac:chgData name="Aliyan Ahmed Cheema" userId="30ac915479c30907" providerId="LiveId" clId="{21DA8D7F-BEB0-4BF8-A84E-9F470925D869}" dt="2025-06-10T16:47:59.860" v="59" actId="26606"/>
          <ac:spMkLst>
            <pc:docMk/>
            <pc:sldMk cId="4150770940" sldId="256"/>
            <ac:spMk id="2" creationId="{6D58AB10-6F0C-CF60-598F-F21514DD9B06}"/>
          </ac:spMkLst>
        </pc:spChg>
        <pc:spChg chg="mod">
          <ac:chgData name="Aliyan Ahmed Cheema" userId="30ac915479c30907" providerId="LiveId" clId="{21DA8D7F-BEB0-4BF8-A84E-9F470925D869}" dt="2025-06-10T16:47:59.860" v="59" actId="26606"/>
          <ac:spMkLst>
            <pc:docMk/>
            <pc:sldMk cId="4150770940" sldId="256"/>
            <ac:spMk id="3" creationId="{0DC4EDE8-5802-12D3-EB39-128E3D30671A}"/>
          </ac:spMkLst>
        </pc:spChg>
        <pc:spChg chg="add">
          <ac:chgData name="Aliyan Ahmed Cheema" userId="30ac915479c30907" providerId="LiveId" clId="{21DA8D7F-BEB0-4BF8-A84E-9F470925D869}" dt="2025-06-10T16:47:59.860" v="59" actId="26606"/>
          <ac:spMkLst>
            <pc:docMk/>
            <pc:sldMk cId="4150770940" sldId="256"/>
            <ac:spMk id="9" creationId="{C1DD1A8A-57D5-4A81-AD04-532B043C5611}"/>
          </ac:spMkLst>
        </pc:spChg>
        <pc:spChg chg="add">
          <ac:chgData name="Aliyan Ahmed Cheema" userId="30ac915479c30907" providerId="LiveId" clId="{21DA8D7F-BEB0-4BF8-A84E-9F470925D869}" dt="2025-06-10T16:47:59.860" v="59" actId="26606"/>
          <ac:spMkLst>
            <pc:docMk/>
            <pc:sldMk cId="4150770940" sldId="256"/>
            <ac:spMk id="11" creationId="{007891EC-4501-44ED-A8C8-B11B6DB767AB}"/>
          </ac:spMkLst>
        </pc:spChg>
        <pc:picChg chg="add mod">
          <ac:chgData name="Aliyan Ahmed Cheema" userId="30ac915479c30907" providerId="LiveId" clId="{21DA8D7F-BEB0-4BF8-A84E-9F470925D869}" dt="2025-06-10T16:48:02.815" v="61"/>
          <ac:picMkLst>
            <pc:docMk/>
            <pc:sldMk cId="4150770940" sldId="256"/>
            <ac:picMk id="5" creationId="{DAF02984-D6D3-9CA9-C7EE-1C0EE839BAF3}"/>
          </ac:picMkLst>
        </pc:picChg>
      </pc:sldChg>
      <pc:sldChg chg="addSp delSp modSp new mod setBg">
        <pc:chgData name="Aliyan Ahmed Cheema" userId="30ac915479c30907" providerId="LiveId" clId="{21DA8D7F-BEB0-4BF8-A84E-9F470925D869}" dt="2025-06-10T16:48:06.388" v="62" actId="26606"/>
        <pc:sldMkLst>
          <pc:docMk/>
          <pc:sldMk cId="2331030538" sldId="257"/>
        </pc:sldMkLst>
        <pc:spChg chg="mod">
          <ac:chgData name="Aliyan Ahmed Cheema" userId="30ac915479c30907" providerId="LiveId" clId="{21DA8D7F-BEB0-4BF8-A84E-9F470925D869}" dt="2025-06-10T16:48:06.388" v="62" actId="26606"/>
          <ac:spMkLst>
            <pc:docMk/>
            <pc:sldMk cId="2331030538" sldId="257"/>
            <ac:spMk id="2" creationId="{8A00A394-64D8-6C0E-BD0C-4687A44540A0}"/>
          </ac:spMkLst>
        </pc:spChg>
        <pc:spChg chg="add del mod">
          <ac:chgData name="Aliyan Ahmed Cheema" userId="30ac915479c30907" providerId="LiveId" clId="{21DA8D7F-BEB0-4BF8-A84E-9F470925D869}" dt="2025-06-10T16:48:06.388" v="62" actId="26606"/>
          <ac:spMkLst>
            <pc:docMk/>
            <pc:sldMk cId="2331030538" sldId="257"/>
            <ac:spMk id="3" creationId="{87958DA3-B0E3-93FF-FDD1-097F20D7E81F}"/>
          </ac:spMkLst>
        </pc:spChg>
        <pc:spChg chg="add mod">
          <ac:chgData name="Aliyan Ahmed Cheema" userId="30ac915479c30907" providerId="LiveId" clId="{21DA8D7F-BEB0-4BF8-A84E-9F470925D869}" dt="2025-06-10T16:41:48.771" v="7"/>
          <ac:spMkLst>
            <pc:docMk/>
            <pc:sldMk cId="2331030538" sldId="257"/>
            <ac:spMk id="4" creationId="{A701DA52-49DA-7A4F-7876-650A8937616E}"/>
          </ac:spMkLst>
        </pc:spChg>
        <pc:spChg chg="add">
          <ac:chgData name="Aliyan Ahmed Cheema" userId="30ac915479c30907" providerId="LiveId" clId="{21DA8D7F-BEB0-4BF8-A84E-9F470925D869}" dt="2025-06-10T16:48:06.388" v="62" actId="26606"/>
          <ac:spMkLst>
            <pc:docMk/>
            <pc:sldMk cId="2331030538" sldId="257"/>
            <ac:spMk id="9" creationId="{C0763A76-9F1C-4FC5-82B7-DD475DA461B2}"/>
          </ac:spMkLst>
        </pc:spChg>
        <pc:spChg chg="add">
          <ac:chgData name="Aliyan Ahmed Cheema" userId="30ac915479c30907" providerId="LiveId" clId="{21DA8D7F-BEB0-4BF8-A84E-9F470925D869}" dt="2025-06-10T16:48:06.388" v="62" actId="26606"/>
          <ac:spMkLst>
            <pc:docMk/>
            <pc:sldMk cId="2331030538" sldId="257"/>
            <ac:spMk id="11" creationId="{E81BF4F6-F2CF-4984-9D14-D6966D92F99F}"/>
          </ac:spMkLst>
        </pc:spChg>
        <pc:picChg chg="add">
          <ac:chgData name="Aliyan Ahmed Cheema" userId="30ac915479c30907" providerId="LiveId" clId="{21DA8D7F-BEB0-4BF8-A84E-9F470925D869}" dt="2025-06-10T16:48:06.388" v="62" actId="26606"/>
          <ac:picMkLst>
            <pc:docMk/>
            <pc:sldMk cId="2331030538" sldId="257"/>
            <ac:picMk id="5" creationId="{3DD4DD1D-BF37-E5B5-B405-90B67213CBA4}"/>
          </ac:picMkLst>
        </pc:picChg>
      </pc:sldChg>
      <pc:sldChg chg="addSp delSp modSp new mod setBg">
        <pc:chgData name="Aliyan Ahmed Cheema" userId="30ac915479c30907" providerId="LiveId" clId="{21DA8D7F-BEB0-4BF8-A84E-9F470925D869}" dt="2025-06-10T16:48:14.572" v="63" actId="26606"/>
        <pc:sldMkLst>
          <pc:docMk/>
          <pc:sldMk cId="2140571562" sldId="258"/>
        </pc:sldMkLst>
        <pc:spChg chg="mod">
          <ac:chgData name="Aliyan Ahmed Cheema" userId="30ac915479c30907" providerId="LiveId" clId="{21DA8D7F-BEB0-4BF8-A84E-9F470925D869}" dt="2025-06-10T16:48:14.572" v="63" actId="26606"/>
          <ac:spMkLst>
            <pc:docMk/>
            <pc:sldMk cId="2140571562" sldId="258"/>
            <ac:spMk id="2" creationId="{5351D99E-7B47-1E58-B8A0-4D9B7E43209F}"/>
          </ac:spMkLst>
        </pc:spChg>
        <pc:spChg chg="add del mod">
          <ac:chgData name="Aliyan Ahmed Cheema" userId="30ac915479c30907" providerId="LiveId" clId="{21DA8D7F-BEB0-4BF8-A84E-9F470925D869}" dt="2025-06-10T16:48:14.572" v="63" actId="26606"/>
          <ac:spMkLst>
            <pc:docMk/>
            <pc:sldMk cId="2140571562" sldId="258"/>
            <ac:spMk id="3" creationId="{1C9EDF2B-C9C8-4659-FB31-45E10C13A20C}"/>
          </ac:spMkLst>
        </pc:spChg>
        <pc:spChg chg="add mod">
          <ac:chgData name="Aliyan Ahmed Cheema" userId="30ac915479c30907" providerId="LiveId" clId="{21DA8D7F-BEB0-4BF8-A84E-9F470925D869}" dt="2025-06-10T16:43:05.967" v="16"/>
          <ac:spMkLst>
            <pc:docMk/>
            <pc:sldMk cId="2140571562" sldId="258"/>
            <ac:spMk id="4" creationId="{C7357131-E10F-E35C-890A-FD21D15BCD66}"/>
          </ac:spMkLst>
        </pc:spChg>
        <pc:spChg chg="add">
          <ac:chgData name="Aliyan Ahmed Cheema" userId="30ac915479c30907" providerId="LiveId" clId="{21DA8D7F-BEB0-4BF8-A84E-9F470925D869}" dt="2025-06-10T16:48:14.572" v="63" actId="26606"/>
          <ac:spMkLst>
            <pc:docMk/>
            <pc:sldMk cId="2140571562" sldId="258"/>
            <ac:spMk id="9" creationId="{BACC6370-2D7E-4714-9D71-7542949D7D5D}"/>
          </ac:spMkLst>
        </pc:spChg>
        <pc:spChg chg="add">
          <ac:chgData name="Aliyan Ahmed Cheema" userId="30ac915479c30907" providerId="LiveId" clId="{21DA8D7F-BEB0-4BF8-A84E-9F470925D869}" dt="2025-06-10T16:48:14.572" v="63" actId="26606"/>
          <ac:spMkLst>
            <pc:docMk/>
            <pc:sldMk cId="2140571562" sldId="258"/>
            <ac:spMk id="11" creationId="{256B2C21-A230-48C0-8DF1-C46611373C44}"/>
          </ac:spMkLst>
        </pc:spChg>
        <pc:spChg chg="add">
          <ac:chgData name="Aliyan Ahmed Cheema" userId="30ac915479c30907" providerId="LiveId" clId="{21DA8D7F-BEB0-4BF8-A84E-9F470925D869}" dt="2025-06-10T16:48:14.572" v="63" actId="26606"/>
          <ac:spMkLst>
            <pc:docMk/>
            <pc:sldMk cId="2140571562" sldId="258"/>
            <ac:spMk id="13" creationId="{3847E18C-932D-4C95-AABA-FEC7C9499AD7}"/>
          </ac:spMkLst>
        </pc:spChg>
        <pc:spChg chg="add">
          <ac:chgData name="Aliyan Ahmed Cheema" userId="30ac915479c30907" providerId="LiveId" clId="{21DA8D7F-BEB0-4BF8-A84E-9F470925D869}" dt="2025-06-10T16:48:14.572" v="63" actId="26606"/>
          <ac:spMkLst>
            <pc:docMk/>
            <pc:sldMk cId="2140571562" sldId="258"/>
            <ac:spMk id="15" creationId="{3150CB11-0C61-439E-910F-5787759E72A0}"/>
          </ac:spMkLst>
        </pc:spChg>
        <pc:spChg chg="add">
          <ac:chgData name="Aliyan Ahmed Cheema" userId="30ac915479c30907" providerId="LiveId" clId="{21DA8D7F-BEB0-4BF8-A84E-9F470925D869}" dt="2025-06-10T16:48:14.572" v="63" actId="26606"/>
          <ac:spMkLst>
            <pc:docMk/>
            <pc:sldMk cId="2140571562" sldId="258"/>
            <ac:spMk id="17" creationId="{43F8A58B-5155-44CE-A5FF-7647B47D0A7A}"/>
          </ac:spMkLst>
        </pc:spChg>
        <pc:spChg chg="add">
          <ac:chgData name="Aliyan Ahmed Cheema" userId="30ac915479c30907" providerId="LiveId" clId="{21DA8D7F-BEB0-4BF8-A84E-9F470925D869}" dt="2025-06-10T16:48:14.572" v="63" actId="26606"/>
          <ac:spMkLst>
            <pc:docMk/>
            <pc:sldMk cId="2140571562" sldId="258"/>
            <ac:spMk id="19" creationId="{443F2ACA-E6D6-4028-82DD-F03C262D5DE6}"/>
          </ac:spMkLst>
        </pc:spChg>
        <pc:graphicFrameChg chg="add">
          <ac:chgData name="Aliyan Ahmed Cheema" userId="30ac915479c30907" providerId="LiveId" clId="{21DA8D7F-BEB0-4BF8-A84E-9F470925D869}" dt="2025-06-10T16:48:14.572" v="63" actId="26606"/>
          <ac:graphicFrameMkLst>
            <pc:docMk/>
            <pc:sldMk cId="2140571562" sldId="258"/>
            <ac:graphicFrameMk id="5" creationId="{8DA52B8C-C5CA-C45B-C00D-E568DF1789F4}"/>
          </ac:graphicFrameMkLst>
        </pc:graphicFrameChg>
      </pc:sldChg>
      <pc:sldChg chg="addSp delSp modSp new mod setBg setClrOvrMap">
        <pc:chgData name="Aliyan Ahmed Cheema" userId="30ac915479c30907" providerId="LiveId" clId="{21DA8D7F-BEB0-4BF8-A84E-9F470925D869}" dt="2025-06-10T16:48:20.158" v="64" actId="26606"/>
        <pc:sldMkLst>
          <pc:docMk/>
          <pc:sldMk cId="2326701416" sldId="259"/>
        </pc:sldMkLst>
        <pc:spChg chg="mod">
          <ac:chgData name="Aliyan Ahmed Cheema" userId="30ac915479c30907" providerId="LiveId" clId="{21DA8D7F-BEB0-4BF8-A84E-9F470925D869}" dt="2025-06-10T16:48:20.158" v="64" actId="26606"/>
          <ac:spMkLst>
            <pc:docMk/>
            <pc:sldMk cId="2326701416" sldId="259"/>
            <ac:spMk id="2" creationId="{32794AF9-750F-4523-FB3E-B9EBF3531D03}"/>
          </ac:spMkLst>
        </pc:spChg>
        <pc:spChg chg="del mod">
          <ac:chgData name="Aliyan Ahmed Cheema" userId="30ac915479c30907" providerId="LiveId" clId="{21DA8D7F-BEB0-4BF8-A84E-9F470925D869}" dt="2025-06-10T16:48:20.158" v="64" actId="26606"/>
          <ac:spMkLst>
            <pc:docMk/>
            <pc:sldMk cId="2326701416" sldId="259"/>
            <ac:spMk id="3" creationId="{65288A21-201F-CD25-AF8B-D039C0029F48}"/>
          </ac:spMkLst>
        </pc:spChg>
        <pc:spChg chg="add">
          <ac:chgData name="Aliyan Ahmed Cheema" userId="30ac915479c30907" providerId="LiveId" clId="{21DA8D7F-BEB0-4BF8-A84E-9F470925D869}" dt="2025-06-10T16:48:20.158" v="64" actId="26606"/>
          <ac:spMkLst>
            <pc:docMk/>
            <pc:sldMk cId="2326701416" sldId="259"/>
            <ac:spMk id="9" creationId="{A3EFF7B1-6CB7-47D1-AD37-B870CA2B2151}"/>
          </ac:spMkLst>
        </pc:spChg>
        <pc:spChg chg="add">
          <ac:chgData name="Aliyan Ahmed Cheema" userId="30ac915479c30907" providerId="LiveId" clId="{21DA8D7F-BEB0-4BF8-A84E-9F470925D869}" dt="2025-06-10T16:48:20.158" v="64" actId="26606"/>
          <ac:spMkLst>
            <pc:docMk/>
            <pc:sldMk cId="2326701416" sldId="259"/>
            <ac:spMk id="11" creationId="{7FA2962B-21B6-4689-A95D-A8FF6ADE47F1}"/>
          </ac:spMkLst>
        </pc:spChg>
        <pc:spChg chg="add">
          <ac:chgData name="Aliyan Ahmed Cheema" userId="30ac915479c30907" providerId="LiveId" clId="{21DA8D7F-BEB0-4BF8-A84E-9F470925D869}" dt="2025-06-10T16:48:20.158" v="64" actId="26606"/>
          <ac:spMkLst>
            <pc:docMk/>
            <pc:sldMk cId="2326701416" sldId="259"/>
            <ac:spMk id="27" creationId="{A00D2CE1-35C1-46E6-BD59-CEE668BD90F4}"/>
          </ac:spMkLst>
        </pc:spChg>
        <pc:spChg chg="add">
          <ac:chgData name="Aliyan Ahmed Cheema" userId="30ac915479c30907" providerId="LiveId" clId="{21DA8D7F-BEB0-4BF8-A84E-9F470925D869}" dt="2025-06-10T16:48:20.158" v="64" actId="26606"/>
          <ac:spMkLst>
            <pc:docMk/>
            <pc:sldMk cId="2326701416" sldId="259"/>
            <ac:spMk id="35" creationId="{E18403B7-F2C7-4C07-8522-21C31910902C}"/>
          </ac:spMkLst>
        </pc:spChg>
        <pc:grpChg chg="add">
          <ac:chgData name="Aliyan Ahmed Cheema" userId="30ac915479c30907" providerId="LiveId" clId="{21DA8D7F-BEB0-4BF8-A84E-9F470925D869}" dt="2025-06-10T16:48:20.158" v="64" actId="26606"/>
          <ac:grpSpMkLst>
            <pc:docMk/>
            <pc:sldMk cId="2326701416" sldId="259"/>
            <ac:grpSpMk id="13" creationId="{A745280D-ED36-41FE-8EB1-CE597C99CFE8}"/>
          </ac:grpSpMkLst>
        </pc:grpChg>
        <pc:grpChg chg="add">
          <ac:chgData name="Aliyan Ahmed Cheema" userId="30ac915479c30907" providerId="LiveId" clId="{21DA8D7F-BEB0-4BF8-A84E-9F470925D869}" dt="2025-06-10T16:48:20.158" v="64" actId="26606"/>
          <ac:grpSpMkLst>
            <pc:docMk/>
            <pc:sldMk cId="2326701416" sldId="259"/>
            <ac:grpSpMk id="19" creationId="{80E95A5C-1E97-41C3-9DEC-245FF6DEBF1F}"/>
          </ac:grpSpMkLst>
        </pc:grpChg>
        <pc:grpChg chg="add">
          <ac:chgData name="Aliyan Ahmed Cheema" userId="30ac915479c30907" providerId="LiveId" clId="{21DA8D7F-BEB0-4BF8-A84E-9F470925D869}" dt="2025-06-10T16:48:20.158" v="64" actId="26606"/>
          <ac:grpSpMkLst>
            <pc:docMk/>
            <pc:sldMk cId="2326701416" sldId="259"/>
            <ac:grpSpMk id="37" creationId="{23B58CC6-A99E-43AF-A467-256F19287FB8}"/>
          </ac:grpSpMkLst>
        </pc:grpChg>
        <pc:graphicFrameChg chg="add">
          <ac:chgData name="Aliyan Ahmed Cheema" userId="30ac915479c30907" providerId="LiveId" clId="{21DA8D7F-BEB0-4BF8-A84E-9F470925D869}" dt="2025-06-10T16:48:20.158" v="64" actId="26606"/>
          <ac:graphicFrameMkLst>
            <pc:docMk/>
            <pc:sldMk cId="2326701416" sldId="259"/>
            <ac:graphicFrameMk id="5" creationId="{68D9F1F2-8698-2565-E268-43A499D854BE}"/>
          </ac:graphicFrameMkLst>
        </pc:graphicFrameChg>
      </pc:sldChg>
      <pc:sldChg chg="addSp delSp modSp new mod setBg">
        <pc:chgData name="Aliyan Ahmed Cheema" userId="30ac915479c30907" providerId="LiveId" clId="{21DA8D7F-BEB0-4BF8-A84E-9F470925D869}" dt="2025-06-10T16:48:33.131" v="67" actId="26606"/>
        <pc:sldMkLst>
          <pc:docMk/>
          <pc:sldMk cId="1143885534" sldId="260"/>
        </pc:sldMkLst>
        <pc:spChg chg="mod">
          <ac:chgData name="Aliyan Ahmed Cheema" userId="30ac915479c30907" providerId="LiveId" clId="{21DA8D7F-BEB0-4BF8-A84E-9F470925D869}" dt="2025-06-10T16:48:33.131" v="67" actId="26606"/>
          <ac:spMkLst>
            <pc:docMk/>
            <pc:sldMk cId="1143885534" sldId="260"/>
            <ac:spMk id="2" creationId="{D0FC6B4A-0E84-0572-E95B-0B3B251519B3}"/>
          </ac:spMkLst>
        </pc:spChg>
        <pc:spChg chg="mod ord">
          <ac:chgData name="Aliyan Ahmed Cheema" userId="30ac915479c30907" providerId="LiveId" clId="{21DA8D7F-BEB0-4BF8-A84E-9F470925D869}" dt="2025-06-10T16:48:33.131" v="67" actId="26606"/>
          <ac:spMkLst>
            <pc:docMk/>
            <pc:sldMk cId="1143885534" sldId="260"/>
            <ac:spMk id="3" creationId="{34DED628-0AF9-8E02-C3DC-30C8D9002E4C}"/>
          </ac:spMkLst>
        </pc:spChg>
        <pc:spChg chg="add del">
          <ac:chgData name="Aliyan Ahmed Cheema" userId="30ac915479c30907" providerId="LiveId" clId="{21DA8D7F-BEB0-4BF8-A84E-9F470925D869}" dt="2025-06-10T16:48:33.055" v="66" actId="26606"/>
          <ac:spMkLst>
            <pc:docMk/>
            <pc:sldMk cId="1143885534" sldId="260"/>
            <ac:spMk id="10" creationId="{A7AE9375-4664-4DB2-922D-2782A6E439AC}"/>
          </ac:spMkLst>
        </pc:spChg>
        <pc:spChg chg="add del">
          <ac:chgData name="Aliyan Ahmed Cheema" userId="30ac915479c30907" providerId="LiveId" clId="{21DA8D7F-BEB0-4BF8-A84E-9F470925D869}" dt="2025-06-10T16:48:33.055" v="66" actId="26606"/>
          <ac:spMkLst>
            <pc:docMk/>
            <pc:sldMk cId="1143885534" sldId="260"/>
            <ac:spMk id="14" creationId="{C87417AF-190E-4D6E-AFA6-7D3E84B0B430}"/>
          </ac:spMkLst>
        </pc:spChg>
        <pc:spChg chg="add del">
          <ac:chgData name="Aliyan Ahmed Cheema" userId="30ac915479c30907" providerId="LiveId" clId="{21DA8D7F-BEB0-4BF8-A84E-9F470925D869}" dt="2025-06-10T16:48:33.055" v="66" actId="26606"/>
          <ac:spMkLst>
            <pc:docMk/>
            <pc:sldMk cId="1143885534" sldId="260"/>
            <ac:spMk id="16" creationId="{80B30ED8-273E-4C07-8568-2FE5CC5C483D}"/>
          </ac:spMkLst>
        </pc:spChg>
        <pc:spChg chg="add">
          <ac:chgData name="Aliyan Ahmed Cheema" userId="30ac915479c30907" providerId="LiveId" clId="{21DA8D7F-BEB0-4BF8-A84E-9F470925D869}" dt="2025-06-10T16:48:33.131" v="67" actId="26606"/>
          <ac:spMkLst>
            <pc:docMk/>
            <pc:sldMk cId="1143885534" sldId="260"/>
            <ac:spMk id="19" creationId="{5A0118C5-4F8D-4CF4-BADD-53FEACC6C42A}"/>
          </ac:spMkLst>
        </pc:spChg>
        <pc:spChg chg="add">
          <ac:chgData name="Aliyan Ahmed Cheema" userId="30ac915479c30907" providerId="LiveId" clId="{21DA8D7F-BEB0-4BF8-A84E-9F470925D869}" dt="2025-06-10T16:48:33.131" v="67" actId="26606"/>
          <ac:spMkLst>
            <pc:docMk/>
            <pc:sldMk cId="1143885534" sldId="260"/>
            <ac:spMk id="20" creationId="{EAED1919-54A1-41C9-B30B-A3FF3F58E38B}"/>
          </ac:spMkLst>
        </pc:spChg>
        <pc:spChg chg="add">
          <ac:chgData name="Aliyan Ahmed Cheema" userId="30ac915479c30907" providerId="LiveId" clId="{21DA8D7F-BEB0-4BF8-A84E-9F470925D869}" dt="2025-06-10T16:48:33.131" v="67" actId="26606"/>
          <ac:spMkLst>
            <pc:docMk/>
            <pc:sldMk cId="1143885534" sldId="260"/>
            <ac:spMk id="26" creationId="{FFFEB18F-F81F-4CED-BE64-EB888A77C3B8}"/>
          </ac:spMkLst>
        </pc:spChg>
        <pc:grpChg chg="add">
          <ac:chgData name="Aliyan Ahmed Cheema" userId="30ac915479c30907" providerId="LiveId" clId="{21DA8D7F-BEB0-4BF8-A84E-9F470925D869}" dt="2025-06-10T16:48:33.131" v="67" actId="26606"/>
          <ac:grpSpMkLst>
            <pc:docMk/>
            <pc:sldMk cId="1143885534" sldId="260"/>
            <ac:grpSpMk id="21" creationId="{00C7DD97-49DC-4BFD-951D-CFF51B976DE9}"/>
          </ac:grpSpMkLst>
        </pc:grpChg>
        <pc:grpChg chg="add">
          <ac:chgData name="Aliyan Ahmed Cheema" userId="30ac915479c30907" providerId="LiveId" clId="{21DA8D7F-BEB0-4BF8-A84E-9F470925D869}" dt="2025-06-10T16:48:33.131" v="67" actId="26606"/>
          <ac:grpSpMkLst>
            <pc:docMk/>
            <pc:sldMk cId="1143885534" sldId="260"/>
            <ac:grpSpMk id="22" creationId="{00E015F5-1A99-4E40-BC3D-7707802996B5}"/>
          </ac:grpSpMkLst>
        </pc:grpChg>
        <pc:grpChg chg="add">
          <ac:chgData name="Aliyan Ahmed Cheema" userId="30ac915479c30907" providerId="LiveId" clId="{21DA8D7F-BEB0-4BF8-A84E-9F470925D869}" dt="2025-06-10T16:48:33.131" v="67" actId="26606"/>
          <ac:grpSpMkLst>
            <pc:docMk/>
            <pc:sldMk cId="1143885534" sldId="260"/>
            <ac:grpSpMk id="27" creationId="{176786CF-68E6-476D-909E-8522718B7BE0}"/>
          </ac:grpSpMkLst>
        </pc:grpChg>
        <pc:picChg chg="add mod ord">
          <ac:chgData name="Aliyan Ahmed Cheema" userId="30ac915479c30907" providerId="LiveId" clId="{21DA8D7F-BEB0-4BF8-A84E-9F470925D869}" dt="2025-06-10T16:48:33.131" v="67" actId="26606"/>
          <ac:picMkLst>
            <pc:docMk/>
            <pc:sldMk cId="1143885534" sldId="260"/>
            <ac:picMk id="4" creationId="{72B1C344-676C-DB94-0A40-A59C04B7354F}"/>
          </ac:picMkLst>
        </pc:picChg>
        <pc:picChg chg="add mod">
          <ac:chgData name="Aliyan Ahmed Cheema" userId="30ac915479c30907" providerId="LiveId" clId="{21DA8D7F-BEB0-4BF8-A84E-9F470925D869}" dt="2025-06-10T16:48:33.131" v="67" actId="26606"/>
          <ac:picMkLst>
            <pc:docMk/>
            <pc:sldMk cId="1143885534" sldId="260"/>
            <ac:picMk id="5" creationId="{C7980135-9878-C2B9-5AF0-2A6DF36D151C}"/>
          </ac:picMkLst>
        </pc:picChg>
        <pc:cxnChg chg="add del">
          <ac:chgData name="Aliyan Ahmed Cheema" userId="30ac915479c30907" providerId="LiveId" clId="{21DA8D7F-BEB0-4BF8-A84E-9F470925D869}" dt="2025-06-10T16:48:33.055" v="66" actId="26606"/>
          <ac:cxnSpMkLst>
            <pc:docMk/>
            <pc:sldMk cId="1143885534" sldId="260"/>
            <ac:cxnSpMk id="12" creationId="{EE504C98-6397-41C1-A8D8-2D9C4ED307E0}"/>
          </ac:cxnSpMkLst>
        </pc:cxnChg>
      </pc:sldChg>
      <pc:sldChg chg="addSp modSp new mod setBg">
        <pc:chgData name="Aliyan Ahmed Cheema" userId="30ac915479c30907" providerId="LiveId" clId="{21DA8D7F-BEB0-4BF8-A84E-9F470925D869}" dt="2025-06-10T16:48:37.920" v="68" actId="26606"/>
        <pc:sldMkLst>
          <pc:docMk/>
          <pc:sldMk cId="2988069373" sldId="261"/>
        </pc:sldMkLst>
        <pc:spChg chg="mo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2" creationId="{B2591E9A-F1AB-FCFE-D602-9DD38DB0F317}"/>
          </ac:spMkLst>
        </pc:spChg>
        <pc:spChg chg="mo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3" creationId="{677E54FD-43B4-1F2C-CA3F-5C00545315B8}"/>
          </ac:spMkLst>
        </pc:spChg>
        <pc:spChg chg="ad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8" creationId="{5A0118C5-4F8D-4CF4-BADD-53FEACC6C42A}"/>
          </ac:spMkLst>
        </pc:spChg>
        <pc:spChg chg="ad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10" creationId="{4E0A5C5C-2A95-428E-9F6A-0D29EBD57C9F}"/>
          </ac:spMkLst>
        </pc:spChg>
        <pc:spChg chg="ad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12" creationId="{1056F38F-7C4E-461D-8709-7D0024AE1F79}"/>
          </ac:spMkLst>
        </pc:spChg>
        <pc:spChg chg="ad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14" creationId="{C7278469-3C3C-49CE-AEEE-E176A4900B78}"/>
          </ac:spMkLst>
        </pc:spChg>
        <pc:spChg chg="ad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20" creationId="{4C6598AB-1C17-4D54-951C-A082D94ACB7A}"/>
          </ac:spMkLst>
        </pc:spChg>
        <pc:spChg chg="ad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22" creationId="{C83B66D7-137D-4AC1-B172-53D60F08BEB5}"/>
          </ac:spMkLst>
        </pc:spChg>
        <pc:spChg chg="ad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24" creationId="{F6B92503-6984-4D15-8B98-8718709B785D}"/>
          </ac:spMkLst>
        </pc:spChg>
        <pc:spChg chg="add">
          <ac:chgData name="Aliyan Ahmed Cheema" userId="30ac915479c30907" providerId="LiveId" clId="{21DA8D7F-BEB0-4BF8-A84E-9F470925D869}" dt="2025-06-10T16:48:37.920" v="68" actId="26606"/>
          <ac:spMkLst>
            <pc:docMk/>
            <pc:sldMk cId="2988069373" sldId="261"/>
            <ac:spMk id="26" creationId="{08DDF938-524E-4C18-A47D-C00627832366}"/>
          </ac:spMkLst>
        </pc:spChg>
      </pc:sldChg>
      <pc:sldChg chg="addSp modSp new mod setBg">
        <pc:chgData name="Aliyan Ahmed Cheema" userId="30ac915479c30907" providerId="LiveId" clId="{21DA8D7F-BEB0-4BF8-A84E-9F470925D869}" dt="2025-06-10T16:48:42.997" v="69" actId="26606"/>
        <pc:sldMkLst>
          <pc:docMk/>
          <pc:sldMk cId="3769299202" sldId="262"/>
        </pc:sldMkLst>
        <pc:spChg chg="mo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2" creationId="{C13D3CB8-D2CD-D937-5B48-3FE725AD50C0}"/>
          </ac:spMkLst>
        </pc:spChg>
        <pc:spChg chg="mo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3" creationId="{91FED3B7-24B5-F196-04C5-6A0D5126D428}"/>
          </ac:spMkLst>
        </pc:spChg>
        <pc:spChg chg="ad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8" creationId="{5A0118C5-4F8D-4CF4-BADD-53FEACC6C42A}"/>
          </ac:spMkLst>
        </pc:spChg>
        <pc:spChg chg="ad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10" creationId="{4E0A5C5C-2A95-428E-9F6A-0D29EBD57C9F}"/>
          </ac:spMkLst>
        </pc:spChg>
        <pc:spChg chg="ad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12" creationId="{1056F38F-7C4E-461D-8709-7D0024AE1F79}"/>
          </ac:spMkLst>
        </pc:spChg>
        <pc:spChg chg="ad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14" creationId="{C7278469-3C3C-49CE-AEEE-E176A4900B78}"/>
          </ac:spMkLst>
        </pc:spChg>
        <pc:spChg chg="ad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20" creationId="{4C6598AB-1C17-4D54-951C-A082D94ACB7A}"/>
          </ac:spMkLst>
        </pc:spChg>
        <pc:spChg chg="ad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22" creationId="{C83B66D7-137D-4AC1-B172-53D60F08BEB5}"/>
          </ac:spMkLst>
        </pc:spChg>
        <pc:spChg chg="ad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24" creationId="{F6B92503-6984-4D15-8B98-8718709B785D}"/>
          </ac:spMkLst>
        </pc:spChg>
        <pc:spChg chg="add">
          <ac:chgData name="Aliyan Ahmed Cheema" userId="30ac915479c30907" providerId="LiveId" clId="{21DA8D7F-BEB0-4BF8-A84E-9F470925D869}" dt="2025-06-10T16:48:42.997" v="69" actId="26606"/>
          <ac:spMkLst>
            <pc:docMk/>
            <pc:sldMk cId="3769299202" sldId="262"/>
            <ac:spMk id="26" creationId="{08DDF938-524E-4C18-A47D-C0062783236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B815B0-B429-421E-BE18-AB5F04376A98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C8CC531-8500-4CF2-8228-9E7DF35D11F1}">
      <dgm:prSet/>
      <dgm:spPr/>
      <dgm:t>
        <a:bodyPr/>
        <a:lstStyle/>
        <a:p>
          <a:r>
            <a:rPr lang="en-GB"/>
            <a:t>Dataset: Weather Image Dataset</a:t>
          </a:r>
          <a:endParaRPr lang="en-US"/>
        </a:p>
      </dgm:t>
    </dgm:pt>
    <dgm:pt modelId="{532CE09F-1628-4769-B89D-064B8F708F6E}" type="parTrans" cxnId="{87007DD4-45C3-4FFF-87D8-771BF73AAF8C}">
      <dgm:prSet/>
      <dgm:spPr/>
      <dgm:t>
        <a:bodyPr/>
        <a:lstStyle/>
        <a:p>
          <a:endParaRPr lang="en-US"/>
        </a:p>
      </dgm:t>
    </dgm:pt>
    <dgm:pt modelId="{65618AD6-A126-49F2-A27D-F29542E94F90}" type="sibTrans" cxnId="{87007DD4-45C3-4FFF-87D8-771BF73AAF8C}">
      <dgm:prSet/>
      <dgm:spPr/>
      <dgm:t>
        <a:bodyPr/>
        <a:lstStyle/>
        <a:p>
          <a:endParaRPr lang="en-US"/>
        </a:p>
      </dgm:t>
    </dgm:pt>
    <dgm:pt modelId="{E89362B6-BE76-45D8-A92B-0AA224530A0F}">
      <dgm:prSet/>
      <dgm:spPr/>
      <dgm:t>
        <a:bodyPr/>
        <a:lstStyle/>
        <a:p>
          <a:r>
            <a:rPr lang="en-GB"/>
            <a:t>Classes: Cloudy, Lightning, Rainy, Sunrise</a:t>
          </a:r>
          <a:endParaRPr lang="en-US"/>
        </a:p>
      </dgm:t>
    </dgm:pt>
    <dgm:pt modelId="{B2DB27D1-F412-42FB-A152-980E5F5003B6}" type="parTrans" cxnId="{8BC265D2-F681-4EAA-BB5C-6CBD86A6DCCA}">
      <dgm:prSet/>
      <dgm:spPr/>
      <dgm:t>
        <a:bodyPr/>
        <a:lstStyle/>
        <a:p>
          <a:endParaRPr lang="en-US"/>
        </a:p>
      </dgm:t>
    </dgm:pt>
    <dgm:pt modelId="{BA8E50C6-A8AB-42BA-AFAD-7DCC5E11EF02}" type="sibTrans" cxnId="{8BC265D2-F681-4EAA-BB5C-6CBD86A6DCCA}">
      <dgm:prSet/>
      <dgm:spPr/>
      <dgm:t>
        <a:bodyPr/>
        <a:lstStyle/>
        <a:p>
          <a:endParaRPr lang="en-US"/>
        </a:p>
      </dgm:t>
    </dgm:pt>
    <dgm:pt modelId="{3B6134C3-78B4-4B8E-AC34-B4F115E00453}">
      <dgm:prSet/>
      <dgm:spPr/>
      <dgm:t>
        <a:bodyPr/>
        <a:lstStyle/>
        <a:p>
          <a:r>
            <a:rPr lang="en-GB"/>
            <a:t>Resized to 128×128, normalized</a:t>
          </a:r>
          <a:endParaRPr lang="en-US"/>
        </a:p>
      </dgm:t>
    </dgm:pt>
    <dgm:pt modelId="{FF850BB1-9BED-4B70-AB46-6662123A4FDB}" type="parTrans" cxnId="{223498F1-EC76-4B48-92D2-D0DBC02DCF1A}">
      <dgm:prSet/>
      <dgm:spPr/>
      <dgm:t>
        <a:bodyPr/>
        <a:lstStyle/>
        <a:p>
          <a:endParaRPr lang="en-US"/>
        </a:p>
      </dgm:t>
    </dgm:pt>
    <dgm:pt modelId="{C76DC33E-18B7-4041-991A-4D416304592D}" type="sibTrans" cxnId="{223498F1-EC76-4B48-92D2-D0DBC02DCF1A}">
      <dgm:prSet/>
      <dgm:spPr/>
      <dgm:t>
        <a:bodyPr/>
        <a:lstStyle/>
        <a:p>
          <a:endParaRPr lang="en-US"/>
        </a:p>
      </dgm:t>
    </dgm:pt>
    <dgm:pt modelId="{E45EEB91-8839-4007-BF3B-6E108E43639B}">
      <dgm:prSet/>
      <dgm:spPr/>
      <dgm:t>
        <a:bodyPr/>
        <a:lstStyle/>
        <a:p>
          <a:r>
            <a:rPr lang="en-GB"/>
            <a:t>Preprocessing: ImageDataGenerator, 80/20 split</a:t>
          </a:r>
          <a:endParaRPr lang="en-US"/>
        </a:p>
      </dgm:t>
    </dgm:pt>
    <dgm:pt modelId="{B181DA65-F406-424A-83B0-D5D41922E8FB}" type="parTrans" cxnId="{CF67A63E-6206-425E-8EDF-42A8529DE2BA}">
      <dgm:prSet/>
      <dgm:spPr/>
      <dgm:t>
        <a:bodyPr/>
        <a:lstStyle/>
        <a:p>
          <a:endParaRPr lang="en-US"/>
        </a:p>
      </dgm:t>
    </dgm:pt>
    <dgm:pt modelId="{91969E67-9225-4B16-B8DF-019FC2A1AFB0}" type="sibTrans" cxnId="{CF67A63E-6206-425E-8EDF-42A8529DE2BA}">
      <dgm:prSet/>
      <dgm:spPr/>
      <dgm:t>
        <a:bodyPr/>
        <a:lstStyle/>
        <a:p>
          <a:endParaRPr lang="en-US"/>
        </a:p>
      </dgm:t>
    </dgm:pt>
    <dgm:pt modelId="{590582B1-3DC2-4A9F-BCE9-C09D1A2D9D31}" type="pres">
      <dgm:prSet presAssocID="{5FB815B0-B429-421E-BE18-AB5F04376A98}" presName="linear" presStyleCnt="0">
        <dgm:presLayoutVars>
          <dgm:animLvl val="lvl"/>
          <dgm:resizeHandles val="exact"/>
        </dgm:presLayoutVars>
      </dgm:prSet>
      <dgm:spPr/>
    </dgm:pt>
    <dgm:pt modelId="{61A19C66-3986-4041-8016-83F2D308B996}" type="pres">
      <dgm:prSet presAssocID="{1C8CC531-8500-4CF2-8228-9E7DF35D11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190063F-287E-408F-8F45-712B6BA03E3C}" type="pres">
      <dgm:prSet presAssocID="{65618AD6-A126-49F2-A27D-F29542E94F90}" presName="spacer" presStyleCnt="0"/>
      <dgm:spPr/>
    </dgm:pt>
    <dgm:pt modelId="{E3436838-E2CF-48E5-AB30-724CA618EA4D}" type="pres">
      <dgm:prSet presAssocID="{E89362B6-BE76-45D8-A92B-0AA224530A0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AADE3A9-D30B-4F06-B876-997D98CA69D9}" type="pres">
      <dgm:prSet presAssocID="{BA8E50C6-A8AB-42BA-AFAD-7DCC5E11EF02}" presName="spacer" presStyleCnt="0"/>
      <dgm:spPr/>
    </dgm:pt>
    <dgm:pt modelId="{94B30FA7-E4D3-4B20-A8FB-A5E85334F82F}" type="pres">
      <dgm:prSet presAssocID="{3B6134C3-78B4-4B8E-AC34-B4F115E0045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C1D672D-DAC8-44BE-8055-83D3B144627B}" type="pres">
      <dgm:prSet presAssocID="{C76DC33E-18B7-4041-991A-4D416304592D}" presName="spacer" presStyleCnt="0"/>
      <dgm:spPr/>
    </dgm:pt>
    <dgm:pt modelId="{6CE4F2ED-6AEA-4A82-A894-58EAD944731E}" type="pres">
      <dgm:prSet presAssocID="{E45EEB91-8839-4007-BF3B-6E108E43639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F67A63E-6206-425E-8EDF-42A8529DE2BA}" srcId="{5FB815B0-B429-421E-BE18-AB5F04376A98}" destId="{E45EEB91-8839-4007-BF3B-6E108E43639B}" srcOrd="3" destOrd="0" parTransId="{B181DA65-F406-424A-83B0-D5D41922E8FB}" sibTransId="{91969E67-9225-4B16-B8DF-019FC2A1AFB0}"/>
    <dgm:cxn modelId="{DE7D9A64-3CB8-4BEC-BAE6-6D049A42A1BF}" type="presOf" srcId="{5FB815B0-B429-421E-BE18-AB5F04376A98}" destId="{590582B1-3DC2-4A9F-BCE9-C09D1A2D9D31}" srcOrd="0" destOrd="0" presId="urn:microsoft.com/office/officeart/2005/8/layout/vList2"/>
    <dgm:cxn modelId="{DF0FEE99-CF3F-4C97-AF45-6B88C8187263}" type="presOf" srcId="{E89362B6-BE76-45D8-A92B-0AA224530A0F}" destId="{E3436838-E2CF-48E5-AB30-724CA618EA4D}" srcOrd="0" destOrd="0" presId="urn:microsoft.com/office/officeart/2005/8/layout/vList2"/>
    <dgm:cxn modelId="{09A3FFB3-96D1-4D1A-ACBA-1AD542A0DB26}" type="presOf" srcId="{3B6134C3-78B4-4B8E-AC34-B4F115E00453}" destId="{94B30FA7-E4D3-4B20-A8FB-A5E85334F82F}" srcOrd="0" destOrd="0" presId="urn:microsoft.com/office/officeart/2005/8/layout/vList2"/>
    <dgm:cxn modelId="{B82815CF-B2C5-41CF-B928-871D89068B01}" type="presOf" srcId="{1C8CC531-8500-4CF2-8228-9E7DF35D11F1}" destId="{61A19C66-3986-4041-8016-83F2D308B996}" srcOrd="0" destOrd="0" presId="urn:microsoft.com/office/officeart/2005/8/layout/vList2"/>
    <dgm:cxn modelId="{8BC265D2-F681-4EAA-BB5C-6CBD86A6DCCA}" srcId="{5FB815B0-B429-421E-BE18-AB5F04376A98}" destId="{E89362B6-BE76-45D8-A92B-0AA224530A0F}" srcOrd="1" destOrd="0" parTransId="{B2DB27D1-F412-42FB-A152-980E5F5003B6}" sibTransId="{BA8E50C6-A8AB-42BA-AFAD-7DCC5E11EF02}"/>
    <dgm:cxn modelId="{5A26E1D2-4634-4E8A-AF2E-6198E87BD611}" type="presOf" srcId="{E45EEB91-8839-4007-BF3B-6E108E43639B}" destId="{6CE4F2ED-6AEA-4A82-A894-58EAD944731E}" srcOrd="0" destOrd="0" presId="urn:microsoft.com/office/officeart/2005/8/layout/vList2"/>
    <dgm:cxn modelId="{87007DD4-45C3-4FFF-87D8-771BF73AAF8C}" srcId="{5FB815B0-B429-421E-BE18-AB5F04376A98}" destId="{1C8CC531-8500-4CF2-8228-9E7DF35D11F1}" srcOrd="0" destOrd="0" parTransId="{532CE09F-1628-4769-B89D-064B8F708F6E}" sibTransId="{65618AD6-A126-49F2-A27D-F29542E94F90}"/>
    <dgm:cxn modelId="{223498F1-EC76-4B48-92D2-D0DBC02DCF1A}" srcId="{5FB815B0-B429-421E-BE18-AB5F04376A98}" destId="{3B6134C3-78B4-4B8E-AC34-B4F115E00453}" srcOrd="2" destOrd="0" parTransId="{FF850BB1-9BED-4B70-AB46-6662123A4FDB}" sibTransId="{C76DC33E-18B7-4041-991A-4D416304592D}"/>
    <dgm:cxn modelId="{E37F5B63-1693-4514-A1D3-5C30A6A28266}" type="presParOf" srcId="{590582B1-3DC2-4A9F-BCE9-C09D1A2D9D31}" destId="{61A19C66-3986-4041-8016-83F2D308B996}" srcOrd="0" destOrd="0" presId="urn:microsoft.com/office/officeart/2005/8/layout/vList2"/>
    <dgm:cxn modelId="{03DDE3BB-B818-48CD-B488-77E92F1A009B}" type="presParOf" srcId="{590582B1-3DC2-4A9F-BCE9-C09D1A2D9D31}" destId="{4190063F-287E-408F-8F45-712B6BA03E3C}" srcOrd="1" destOrd="0" presId="urn:microsoft.com/office/officeart/2005/8/layout/vList2"/>
    <dgm:cxn modelId="{088CDDF5-8A51-48B7-BB75-085417882C42}" type="presParOf" srcId="{590582B1-3DC2-4A9F-BCE9-C09D1A2D9D31}" destId="{E3436838-E2CF-48E5-AB30-724CA618EA4D}" srcOrd="2" destOrd="0" presId="urn:microsoft.com/office/officeart/2005/8/layout/vList2"/>
    <dgm:cxn modelId="{1A9BA938-8E62-45C3-BF65-E74FD63A532C}" type="presParOf" srcId="{590582B1-3DC2-4A9F-BCE9-C09D1A2D9D31}" destId="{6AADE3A9-D30B-4F06-B876-997D98CA69D9}" srcOrd="3" destOrd="0" presId="urn:microsoft.com/office/officeart/2005/8/layout/vList2"/>
    <dgm:cxn modelId="{E1F3773B-80CB-4B34-B89B-26F7FCFE063D}" type="presParOf" srcId="{590582B1-3DC2-4A9F-BCE9-C09D1A2D9D31}" destId="{94B30FA7-E4D3-4B20-A8FB-A5E85334F82F}" srcOrd="4" destOrd="0" presId="urn:microsoft.com/office/officeart/2005/8/layout/vList2"/>
    <dgm:cxn modelId="{025D815F-A882-438A-935C-F7753B6FC810}" type="presParOf" srcId="{590582B1-3DC2-4A9F-BCE9-C09D1A2D9D31}" destId="{4C1D672D-DAC8-44BE-8055-83D3B144627B}" srcOrd="5" destOrd="0" presId="urn:microsoft.com/office/officeart/2005/8/layout/vList2"/>
    <dgm:cxn modelId="{B4722817-D778-459D-B147-A2BB15522191}" type="presParOf" srcId="{590582B1-3DC2-4A9F-BCE9-C09D1A2D9D31}" destId="{6CE4F2ED-6AEA-4A82-A894-58EAD944731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43DD70C-529D-49F6-949E-0E6FE525001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4CFA7D6-0B9C-488C-A5C7-77D87359DE0C}">
      <dgm:prSet/>
      <dgm:spPr/>
      <dgm:t>
        <a:bodyPr/>
        <a:lstStyle/>
        <a:p>
          <a:r>
            <a:rPr lang="en-GB"/>
            <a:t>CNN in TensorFlow/Keras</a:t>
          </a:r>
          <a:endParaRPr lang="en-US"/>
        </a:p>
      </dgm:t>
    </dgm:pt>
    <dgm:pt modelId="{811ACD80-7EBF-4C68-9569-469F3FC7F1BA}" type="parTrans" cxnId="{0B1220C6-4384-4867-BBC7-76661DD3370E}">
      <dgm:prSet/>
      <dgm:spPr/>
      <dgm:t>
        <a:bodyPr/>
        <a:lstStyle/>
        <a:p>
          <a:endParaRPr lang="en-US"/>
        </a:p>
      </dgm:t>
    </dgm:pt>
    <dgm:pt modelId="{E01EA46A-D6D4-4438-B414-8CC50201A59B}" type="sibTrans" cxnId="{0B1220C6-4384-4867-BBC7-76661DD3370E}">
      <dgm:prSet/>
      <dgm:spPr/>
      <dgm:t>
        <a:bodyPr/>
        <a:lstStyle/>
        <a:p>
          <a:endParaRPr lang="en-US"/>
        </a:p>
      </dgm:t>
    </dgm:pt>
    <dgm:pt modelId="{F8ED827D-7880-4C0B-9581-9843B89F0427}">
      <dgm:prSet/>
      <dgm:spPr/>
      <dgm:t>
        <a:bodyPr/>
        <a:lstStyle/>
        <a:p>
          <a:r>
            <a:rPr lang="en-GB"/>
            <a:t>3 Conv layers + MaxPooling</a:t>
          </a:r>
          <a:endParaRPr lang="en-US"/>
        </a:p>
      </dgm:t>
    </dgm:pt>
    <dgm:pt modelId="{366356AF-9543-4279-9D57-45DAA4C25D7C}" type="parTrans" cxnId="{012A41DE-9DE0-462F-A9FB-DA4D2B2FA5A0}">
      <dgm:prSet/>
      <dgm:spPr/>
      <dgm:t>
        <a:bodyPr/>
        <a:lstStyle/>
        <a:p>
          <a:endParaRPr lang="en-US"/>
        </a:p>
      </dgm:t>
    </dgm:pt>
    <dgm:pt modelId="{5C79A655-2A8D-4785-8E83-9310E624AA73}" type="sibTrans" cxnId="{012A41DE-9DE0-462F-A9FB-DA4D2B2FA5A0}">
      <dgm:prSet/>
      <dgm:spPr/>
      <dgm:t>
        <a:bodyPr/>
        <a:lstStyle/>
        <a:p>
          <a:endParaRPr lang="en-US"/>
        </a:p>
      </dgm:t>
    </dgm:pt>
    <dgm:pt modelId="{20F43E59-3F37-428E-94D0-A9F34508EB07}">
      <dgm:prSet/>
      <dgm:spPr/>
      <dgm:t>
        <a:bodyPr/>
        <a:lstStyle/>
        <a:p>
          <a:r>
            <a:rPr lang="en-GB"/>
            <a:t>Dense layers with ReLU and Softmax</a:t>
          </a:r>
          <a:endParaRPr lang="en-US"/>
        </a:p>
      </dgm:t>
    </dgm:pt>
    <dgm:pt modelId="{3097FF4B-C66E-469A-AAF9-0EBBF117F2BA}" type="parTrans" cxnId="{FC82B3F2-E8A3-4BF8-815E-1CEB9C9F338A}">
      <dgm:prSet/>
      <dgm:spPr/>
      <dgm:t>
        <a:bodyPr/>
        <a:lstStyle/>
        <a:p>
          <a:endParaRPr lang="en-US"/>
        </a:p>
      </dgm:t>
    </dgm:pt>
    <dgm:pt modelId="{187197D7-0732-4E46-BD4D-5A330CC97A40}" type="sibTrans" cxnId="{FC82B3F2-E8A3-4BF8-815E-1CEB9C9F338A}">
      <dgm:prSet/>
      <dgm:spPr/>
      <dgm:t>
        <a:bodyPr/>
        <a:lstStyle/>
        <a:p>
          <a:endParaRPr lang="en-US"/>
        </a:p>
      </dgm:t>
    </dgm:pt>
    <dgm:pt modelId="{711B033E-E229-4058-A4AD-A898E6E05DA5}">
      <dgm:prSet/>
      <dgm:spPr/>
      <dgm:t>
        <a:bodyPr/>
        <a:lstStyle/>
        <a:p>
          <a:r>
            <a:rPr lang="en-GB"/>
            <a:t>Loss: Categorical Crossentropy, Optimizer: Adam</a:t>
          </a:r>
          <a:endParaRPr lang="en-US"/>
        </a:p>
      </dgm:t>
    </dgm:pt>
    <dgm:pt modelId="{BAFD09B5-8CCD-4BAD-83FF-7B4FE90FE3B4}" type="parTrans" cxnId="{CC2F2529-70B4-40F9-9004-93534DDBC25A}">
      <dgm:prSet/>
      <dgm:spPr/>
      <dgm:t>
        <a:bodyPr/>
        <a:lstStyle/>
        <a:p>
          <a:endParaRPr lang="en-US"/>
        </a:p>
      </dgm:t>
    </dgm:pt>
    <dgm:pt modelId="{478E0431-565C-463D-A14D-52CBB9DC7C59}" type="sibTrans" cxnId="{CC2F2529-70B4-40F9-9004-93534DDBC25A}">
      <dgm:prSet/>
      <dgm:spPr/>
      <dgm:t>
        <a:bodyPr/>
        <a:lstStyle/>
        <a:p>
          <a:endParaRPr lang="en-US"/>
        </a:p>
      </dgm:t>
    </dgm:pt>
    <dgm:pt modelId="{6ADDEE26-C989-4935-84E1-0698D93A6C5A}">
      <dgm:prSet/>
      <dgm:spPr/>
      <dgm:t>
        <a:bodyPr/>
        <a:lstStyle/>
        <a:p>
          <a:r>
            <a:rPr lang="en-GB"/>
            <a:t>Metrics: Accuracy, Confusion Matrix</a:t>
          </a:r>
          <a:endParaRPr lang="en-US"/>
        </a:p>
      </dgm:t>
    </dgm:pt>
    <dgm:pt modelId="{1B777978-9173-490A-9092-DE94AE05BFA6}" type="parTrans" cxnId="{9428F436-85CE-478B-B321-F1B3D5E93AD8}">
      <dgm:prSet/>
      <dgm:spPr/>
      <dgm:t>
        <a:bodyPr/>
        <a:lstStyle/>
        <a:p>
          <a:endParaRPr lang="en-US"/>
        </a:p>
      </dgm:t>
    </dgm:pt>
    <dgm:pt modelId="{FD78B9F9-22FD-4765-B9FB-8941D703002F}" type="sibTrans" cxnId="{9428F436-85CE-478B-B321-F1B3D5E93AD8}">
      <dgm:prSet/>
      <dgm:spPr/>
      <dgm:t>
        <a:bodyPr/>
        <a:lstStyle/>
        <a:p>
          <a:endParaRPr lang="en-US"/>
        </a:p>
      </dgm:t>
    </dgm:pt>
    <dgm:pt modelId="{1F28E407-45AC-4B6C-B6F3-10B53C1CEFB6}" type="pres">
      <dgm:prSet presAssocID="{F43DD70C-529D-49F6-949E-0E6FE525001E}" presName="linear" presStyleCnt="0">
        <dgm:presLayoutVars>
          <dgm:animLvl val="lvl"/>
          <dgm:resizeHandles val="exact"/>
        </dgm:presLayoutVars>
      </dgm:prSet>
      <dgm:spPr/>
    </dgm:pt>
    <dgm:pt modelId="{BD65C539-6FDB-4895-9F1B-88329A25782F}" type="pres">
      <dgm:prSet presAssocID="{54CFA7D6-0B9C-488C-A5C7-77D87359DE0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9879C46-9000-421F-87EE-531990B1BDEC}" type="pres">
      <dgm:prSet presAssocID="{E01EA46A-D6D4-4438-B414-8CC50201A59B}" presName="spacer" presStyleCnt="0"/>
      <dgm:spPr/>
    </dgm:pt>
    <dgm:pt modelId="{C4F74ED2-D49A-494F-865D-D515EE2C6917}" type="pres">
      <dgm:prSet presAssocID="{F8ED827D-7880-4C0B-9581-9843B89F042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CB13C30-77B9-46F9-AB33-21D2A8762A06}" type="pres">
      <dgm:prSet presAssocID="{5C79A655-2A8D-4785-8E83-9310E624AA73}" presName="spacer" presStyleCnt="0"/>
      <dgm:spPr/>
    </dgm:pt>
    <dgm:pt modelId="{732A7C14-25DC-460E-A0F6-325945B51AA6}" type="pres">
      <dgm:prSet presAssocID="{20F43E59-3F37-428E-94D0-A9F34508EB0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A79690C-9A79-4398-A551-DB37A5A6414F}" type="pres">
      <dgm:prSet presAssocID="{187197D7-0732-4E46-BD4D-5A330CC97A40}" presName="spacer" presStyleCnt="0"/>
      <dgm:spPr/>
    </dgm:pt>
    <dgm:pt modelId="{DE96A42A-1F43-4597-B7C7-5B6365D63E62}" type="pres">
      <dgm:prSet presAssocID="{711B033E-E229-4058-A4AD-A898E6E05DA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AFF0DEF-4D69-4F1D-B85D-BC264CCF7209}" type="pres">
      <dgm:prSet presAssocID="{478E0431-565C-463D-A14D-52CBB9DC7C59}" presName="spacer" presStyleCnt="0"/>
      <dgm:spPr/>
    </dgm:pt>
    <dgm:pt modelId="{6B9FCFD3-F20D-4A40-9734-48302829ECA5}" type="pres">
      <dgm:prSet presAssocID="{6ADDEE26-C989-4935-84E1-0698D93A6C5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5A23A0E-FAA0-4EB1-89DF-038786E855A6}" type="presOf" srcId="{F43DD70C-529D-49F6-949E-0E6FE525001E}" destId="{1F28E407-45AC-4B6C-B6F3-10B53C1CEFB6}" srcOrd="0" destOrd="0" presId="urn:microsoft.com/office/officeart/2005/8/layout/vList2"/>
    <dgm:cxn modelId="{EE45FB1D-9598-4D5B-A06A-D15D1FF4B153}" type="presOf" srcId="{711B033E-E229-4058-A4AD-A898E6E05DA5}" destId="{DE96A42A-1F43-4597-B7C7-5B6365D63E62}" srcOrd="0" destOrd="0" presId="urn:microsoft.com/office/officeart/2005/8/layout/vList2"/>
    <dgm:cxn modelId="{CC2F2529-70B4-40F9-9004-93534DDBC25A}" srcId="{F43DD70C-529D-49F6-949E-0E6FE525001E}" destId="{711B033E-E229-4058-A4AD-A898E6E05DA5}" srcOrd="3" destOrd="0" parTransId="{BAFD09B5-8CCD-4BAD-83FF-7B4FE90FE3B4}" sibTransId="{478E0431-565C-463D-A14D-52CBB9DC7C59}"/>
    <dgm:cxn modelId="{30D5962F-43B6-4591-BE13-EFA9D6E20B80}" type="presOf" srcId="{6ADDEE26-C989-4935-84E1-0698D93A6C5A}" destId="{6B9FCFD3-F20D-4A40-9734-48302829ECA5}" srcOrd="0" destOrd="0" presId="urn:microsoft.com/office/officeart/2005/8/layout/vList2"/>
    <dgm:cxn modelId="{9428F436-85CE-478B-B321-F1B3D5E93AD8}" srcId="{F43DD70C-529D-49F6-949E-0E6FE525001E}" destId="{6ADDEE26-C989-4935-84E1-0698D93A6C5A}" srcOrd="4" destOrd="0" parTransId="{1B777978-9173-490A-9092-DE94AE05BFA6}" sibTransId="{FD78B9F9-22FD-4765-B9FB-8941D703002F}"/>
    <dgm:cxn modelId="{911DA18C-8574-4D47-9F38-C0DD76646E06}" type="presOf" srcId="{54CFA7D6-0B9C-488C-A5C7-77D87359DE0C}" destId="{BD65C539-6FDB-4895-9F1B-88329A25782F}" srcOrd="0" destOrd="0" presId="urn:microsoft.com/office/officeart/2005/8/layout/vList2"/>
    <dgm:cxn modelId="{FF86EAA6-15CE-4F34-8E71-7366DE5B826D}" type="presOf" srcId="{20F43E59-3F37-428E-94D0-A9F34508EB07}" destId="{732A7C14-25DC-460E-A0F6-325945B51AA6}" srcOrd="0" destOrd="0" presId="urn:microsoft.com/office/officeart/2005/8/layout/vList2"/>
    <dgm:cxn modelId="{0B1220C6-4384-4867-BBC7-76661DD3370E}" srcId="{F43DD70C-529D-49F6-949E-0E6FE525001E}" destId="{54CFA7D6-0B9C-488C-A5C7-77D87359DE0C}" srcOrd="0" destOrd="0" parTransId="{811ACD80-7EBF-4C68-9569-469F3FC7F1BA}" sibTransId="{E01EA46A-D6D4-4438-B414-8CC50201A59B}"/>
    <dgm:cxn modelId="{5DA7FDCF-E2D3-4EFB-906B-B6AFB48A04FD}" type="presOf" srcId="{F8ED827D-7880-4C0B-9581-9843B89F0427}" destId="{C4F74ED2-D49A-494F-865D-D515EE2C6917}" srcOrd="0" destOrd="0" presId="urn:microsoft.com/office/officeart/2005/8/layout/vList2"/>
    <dgm:cxn modelId="{012A41DE-9DE0-462F-A9FB-DA4D2B2FA5A0}" srcId="{F43DD70C-529D-49F6-949E-0E6FE525001E}" destId="{F8ED827D-7880-4C0B-9581-9843B89F0427}" srcOrd="1" destOrd="0" parTransId="{366356AF-9543-4279-9D57-45DAA4C25D7C}" sibTransId="{5C79A655-2A8D-4785-8E83-9310E624AA73}"/>
    <dgm:cxn modelId="{FC82B3F2-E8A3-4BF8-815E-1CEB9C9F338A}" srcId="{F43DD70C-529D-49F6-949E-0E6FE525001E}" destId="{20F43E59-3F37-428E-94D0-A9F34508EB07}" srcOrd="2" destOrd="0" parTransId="{3097FF4B-C66E-469A-AAF9-0EBBF117F2BA}" sibTransId="{187197D7-0732-4E46-BD4D-5A330CC97A40}"/>
    <dgm:cxn modelId="{8D157EF7-B18E-4245-AA9E-95AAE4F87A0F}" type="presParOf" srcId="{1F28E407-45AC-4B6C-B6F3-10B53C1CEFB6}" destId="{BD65C539-6FDB-4895-9F1B-88329A25782F}" srcOrd="0" destOrd="0" presId="urn:microsoft.com/office/officeart/2005/8/layout/vList2"/>
    <dgm:cxn modelId="{C2C30B8A-2701-4EC4-B8F0-6CDC7105300A}" type="presParOf" srcId="{1F28E407-45AC-4B6C-B6F3-10B53C1CEFB6}" destId="{09879C46-9000-421F-87EE-531990B1BDEC}" srcOrd="1" destOrd="0" presId="urn:microsoft.com/office/officeart/2005/8/layout/vList2"/>
    <dgm:cxn modelId="{5B80F1AC-2908-4092-8124-4D833A76BD22}" type="presParOf" srcId="{1F28E407-45AC-4B6C-B6F3-10B53C1CEFB6}" destId="{C4F74ED2-D49A-494F-865D-D515EE2C6917}" srcOrd="2" destOrd="0" presId="urn:microsoft.com/office/officeart/2005/8/layout/vList2"/>
    <dgm:cxn modelId="{EE304663-B52F-40C5-A7CB-586064D7C511}" type="presParOf" srcId="{1F28E407-45AC-4B6C-B6F3-10B53C1CEFB6}" destId="{2CB13C30-77B9-46F9-AB33-21D2A8762A06}" srcOrd="3" destOrd="0" presId="urn:microsoft.com/office/officeart/2005/8/layout/vList2"/>
    <dgm:cxn modelId="{3E0DD013-2D90-4369-9A53-58DAC81E596B}" type="presParOf" srcId="{1F28E407-45AC-4B6C-B6F3-10B53C1CEFB6}" destId="{732A7C14-25DC-460E-A0F6-325945B51AA6}" srcOrd="4" destOrd="0" presId="urn:microsoft.com/office/officeart/2005/8/layout/vList2"/>
    <dgm:cxn modelId="{71A033D1-B41D-4851-B1F9-6A7788B07D62}" type="presParOf" srcId="{1F28E407-45AC-4B6C-B6F3-10B53C1CEFB6}" destId="{8A79690C-9A79-4398-A551-DB37A5A6414F}" srcOrd="5" destOrd="0" presId="urn:microsoft.com/office/officeart/2005/8/layout/vList2"/>
    <dgm:cxn modelId="{083B6F2B-43F9-4051-9686-C8CD0D80FCF1}" type="presParOf" srcId="{1F28E407-45AC-4B6C-B6F3-10B53C1CEFB6}" destId="{DE96A42A-1F43-4597-B7C7-5B6365D63E62}" srcOrd="6" destOrd="0" presId="urn:microsoft.com/office/officeart/2005/8/layout/vList2"/>
    <dgm:cxn modelId="{5E41701D-6EC3-4953-926B-2CBE5695DAF2}" type="presParOf" srcId="{1F28E407-45AC-4B6C-B6F3-10B53C1CEFB6}" destId="{6AFF0DEF-4D69-4F1D-B85D-BC264CCF7209}" srcOrd="7" destOrd="0" presId="urn:microsoft.com/office/officeart/2005/8/layout/vList2"/>
    <dgm:cxn modelId="{C7516589-21C0-47CE-9455-6855984B046C}" type="presParOf" srcId="{1F28E407-45AC-4B6C-B6F3-10B53C1CEFB6}" destId="{6B9FCFD3-F20D-4A40-9734-48302829ECA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A19C66-3986-4041-8016-83F2D308B996}">
      <dsp:nvSpPr>
        <dsp:cNvPr id="0" name=""/>
        <dsp:cNvSpPr/>
      </dsp:nvSpPr>
      <dsp:spPr>
        <a:xfrm>
          <a:off x="0" y="33439"/>
          <a:ext cx="6666833" cy="12776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Dataset: Weather Image Dataset</a:t>
          </a:r>
          <a:endParaRPr lang="en-US" sz="3200" kern="1200"/>
        </a:p>
      </dsp:txBody>
      <dsp:txXfrm>
        <a:off x="62369" y="95808"/>
        <a:ext cx="6542095" cy="1152902"/>
      </dsp:txXfrm>
    </dsp:sp>
    <dsp:sp modelId="{E3436838-E2CF-48E5-AB30-724CA618EA4D}">
      <dsp:nvSpPr>
        <dsp:cNvPr id="0" name=""/>
        <dsp:cNvSpPr/>
      </dsp:nvSpPr>
      <dsp:spPr>
        <a:xfrm>
          <a:off x="0" y="1403239"/>
          <a:ext cx="6666833" cy="1277640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Classes: Cloudy, Lightning, Rainy, Sunrise</a:t>
          </a:r>
          <a:endParaRPr lang="en-US" sz="3200" kern="1200"/>
        </a:p>
      </dsp:txBody>
      <dsp:txXfrm>
        <a:off x="62369" y="1465608"/>
        <a:ext cx="6542095" cy="1152902"/>
      </dsp:txXfrm>
    </dsp:sp>
    <dsp:sp modelId="{94B30FA7-E4D3-4B20-A8FB-A5E85334F82F}">
      <dsp:nvSpPr>
        <dsp:cNvPr id="0" name=""/>
        <dsp:cNvSpPr/>
      </dsp:nvSpPr>
      <dsp:spPr>
        <a:xfrm>
          <a:off x="0" y="2773040"/>
          <a:ext cx="6666833" cy="1277640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Resized to 128×128, normalized</a:t>
          </a:r>
          <a:endParaRPr lang="en-US" sz="3200" kern="1200"/>
        </a:p>
      </dsp:txBody>
      <dsp:txXfrm>
        <a:off x="62369" y="2835409"/>
        <a:ext cx="6542095" cy="1152902"/>
      </dsp:txXfrm>
    </dsp:sp>
    <dsp:sp modelId="{6CE4F2ED-6AEA-4A82-A894-58EAD944731E}">
      <dsp:nvSpPr>
        <dsp:cNvPr id="0" name=""/>
        <dsp:cNvSpPr/>
      </dsp:nvSpPr>
      <dsp:spPr>
        <a:xfrm>
          <a:off x="0" y="4142840"/>
          <a:ext cx="6666833" cy="127764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Preprocessing: ImageDataGenerator, 80/20 split</a:t>
          </a:r>
          <a:endParaRPr lang="en-US" sz="3200" kern="1200"/>
        </a:p>
      </dsp:txBody>
      <dsp:txXfrm>
        <a:off x="62369" y="4205209"/>
        <a:ext cx="6542095" cy="11529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65C539-6FDB-4895-9F1B-88329A25782F}">
      <dsp:nvSpPr>
        <dsp:cNvPr id="0" name=""/>
        <dsp:cNvSpPr/>
      </dsp:nvSpPr>
      <dsp:spPr>
        <a:xfrm>
          <a:off x="0" y="99845"/>
          <a:ext cx="6253721" cy="91830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CNN in TensorFlow/Keras</a:t>
          </a:r>
          <a:endParaRPr lang="en-US" sz="2300" kern="1200"/>
        </a:p>
      </dsp:txBody>
      <dsp:txXfrm>
        <a:off x="44828" y="144673"/>
        <a:ext cx="6164065" cy="828647"/>
      </dsp:txXfrm>
    </dsp:sp>
    <dsp:sp modelId="{C4F74ED2-D49A-494F-865D-D515EE2C6917}">
      <dsp:nvSpPr>
        <dsp:cNvPr id="0" name=""/>
        <dsp:cNvSpPr/>
      </dsp:nvSpPr>
      <dsp:spPr>
        <a:xfrm>
          <a:off x="0" y="1084389"/>
          <a:ext cx="6253721" cy="918303"/>
        </a:xfrm>
        <a:prstGeom prst="roundRect">
          <a:avLst/>
        </a:prstGeom>
        <a:solidFill>
          <a:schemeClr val="accent5">
            <a:hueOff val="-3038037"/>
            <a:satOff val="-207"/>
            <a:lumOff val="49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3 Conv layers + MaxPooling</a:t>
          </a:r>
          <a:endParaRPr lang="en-US" sz="2300" kern="1200"/>
        </a:p>
      </dsp:txBody>
      <dsp:txXfrm>
        <a:off x="44828" y="1129217"/>
        <a:ext cx="6164065" cy="828647"/>
      </dsp:txXfrm>
    </dsp:sp>
    <dsp:sp modelId="{732A7C14-25DC-460E-A0F6-325945B51AA6}">
      <dsp:nvSpPr>
        <dsp:cNvPr id="0" name=""/>
        <dsp:cNvSpPr/>
      </dsp:nvSpPr>
      <dsp:spPr>
        <a:xfrm>
          <a:off x="0" y="2068933"/>
          <a:ext cx="6253721" cy="918303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Dense layers with ReLU and Softmax</a:t>
          </a:r>
          <a:endParaRPr lang="en-US" sz="2300" kern="1200"/>
        </a:p>
      </dsp:txBody>
      <dsp:txXfrm>
        <a:off x="44828" y="2113761"/>
        <a:ext cx="6164065" cy="828647"/>
      </dsp:txXfrm>
    </dsp:sp>
    <dsp:sp modelId="{DE96A42A-1F43-4597-B7C7-5B6365D63E62}">
      <dsp:nvSpPr>
        <dsp:cNvPr id="0" name=""/>
        <dsp:cNvSpPr/>
      </dsp:nvSpPr>
      <dsp:spPr>
        <a:xfrm>
          <a:off x="0" y="3053476"/>
          <a:ext cx="6253721" cy="918303"/>
        </a:xfrm>
        <a:prstGeom prst="roundRect">
          <a:avLst/>
        </a:prstGeom>
        <a:solidFill>
          <a:schemeClr val="accent5">
            <a:hueOff val="-9114112"/>
            <a:satOff val="-620"/>
            <a:lumOff val="147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Loss: Categorical Crossentropy, Optimizer: Adam</a:t>
          </a:r>
          <a:endParaRPr lang="en-US" sz="2300" kern="1200"/>
        </a:p>
      </dsp:txBody>
      <dsp:txXfrm>
        <a:off x="44828" y="3098304"/>
        <a:ext cx="6164065" cy="828647"/>
      </dsp:txXfrm>
    </dsp:sp>
    <dsp:sp modelId="{6B9FCFD3-F20D-4A40-9734-48302829ECA5}">
      <dsp:nvSpPr>
        <dsp:cNvPr id="0" name=""/>
        <dsp:cNvSpPr/>
      </dsp:nvSpPr>
      <dsp:spPr>
        <a:xfrm>
          <a:off x="0" y="4038020"/>
          <a:ext cx="6253721" cy="918303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Metrics: Accuracy, Confusion Matrix</a:t>
          </a:r>
          <a:endParaRPr lang="en-US" sz="2300" kern="1200"/>
        </a:p>
      </dsp:txBody>
      <dsp:txXfrm>
        <a:off x="44828" y="4082848"/>
        <a:ext cx="6164065" cy="8286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7E8C-71FB-9BB3-F1D1-7FE3368CA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65B691-1BE6-BDF1-0459-7E59DE3320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56250-CE9B-6C8F-1C4E-A98817A40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54E63-64B6-DF6E-A463-023F27F28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12705-01F6-733A-6530-3CDBCD5E3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259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1C707-8709-50D0-D22E-5469CB1CC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7B1222-35D2-AF93-1FC5-1288DB7BDE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F37D5-79D4-1704-EB14-6656DE3FA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E7709-9CB5-4ACA-F3A8-29686E83B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76F5A-C995-9893-21C9-607DCEA11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2813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1F9E27-C5EB-A74B-8E51-5CEEA80D1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C35C92-A0F3-D8D7-08D7-9F9A5D1078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7F015-76C7-505A-8187-EF5CF8DBE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724F5-62CC-1192-F80C-874BD0174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8724-D518-03EF-D79B-515236AB5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144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32F82-19C4-D673-477B-48D95E237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98B7E-CC15-D841-E699-A7F5E0DEB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C14AB-CAA1-47E3-55C6-84B0F605A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87813-5D85-FFED-A196-17DAFADED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71111-B0DE-387E-D311-68C3DE83D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209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F5AAF-4146-20D7-9BA5-0A4720D06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CC675-59EA-66C7-5933-BAA22DE98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DFF80-1E06-659D-6A0F-782E36D6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9FEFC-F44C-33AE-E69C-ECD097F66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DAF1C-D579-07D8-DA85-7FC36D584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64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35D39-D23A-E5A8-C189-83D14C90F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BF9BB-BC9A-6F99-3197-F003AFE7F8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402DA8-DCCB-65B1-63A1-59B3CAFB1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FA32A-30A5-7026-8474-5866A38E0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95805-21DE-250F-F92E-771875282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0A867-3561-6BA4-C2D2-9B284D984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492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3A4F5-B29E-B3A6-AE84-2599BF0D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0A069-3964-093E-ABDF-E41539A2DE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34CA1-DA4E-F3D8-4CF4-E733F92B3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CD06E3-2A2F-CE34-4866-9B3E301B72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225603-DE9F-6F07-FCB9-2096BF4FA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83B075-F99D-550D-8894-E6522C1FC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D20035-E673-CF85-1BA2-3EE0F3970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AA5366-7911-1301-8782-FB941D7A6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627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3DFB1-6E18-16B6-03D1-6959D9444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A16E6D-DC33-4839-5184-EC0331408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FC399-69DD-7B90-B055-A5167F77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6163CB-8D57-3E2C-4E22-DB92C4E26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112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F90641-1202-D180-5022-F1DBD7CA1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53E445-46F2-D013-C231-B1E7980F7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9CE0D-08D2-799B-03CB-4AF0BF8D3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4554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CC27E-2B3F-221D-75CC-0F9F15C1D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DA50F-2071-85BB-2E45-35CA7FAF6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A6654A-441D-775A-A0AC-340B12E47F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FC5AB-6F9E-9FE7-EA2A-814E34157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213E28-52C6-2E53-D738-7281A0D3D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7A525-BF5A-BEF5-7F66-C7FDDBB18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366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6E39F-3400-3BA0-A1B2-80F59DEC8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EB1C5E-4F30-20EB-3799-9BC802C43B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082FD9-35C2-EFF6-6A64-8DFC08AB4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54BD8-2A3B-C8AD-7163-36F97E2C3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965B4D-4EE0-2854-5235-62BA4FEEE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D64DF-B6D7-5DEF-A744-66C66EB87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096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8C5BB7-1E62-396E-32EB-094FABAEA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C5BB7-DF02-9ABB-C1A8-751950211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871BB-D98B-61E6-292B-9CF1B4DCE3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9D9D65-DE86-4030-B021-167C94B39FB2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59E48-398B-CC32-AD30-43390CC4F1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A0B06-157E-5154-4682-3DBE416B68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BC95FE-EF35-4C4F-AA21-1BB0C768E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375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nimated Clouds And Sun">
            <a:extLst>
              <a:ext uri="{FF2B5EF4-FFF2-40B4-BE49-F238E27FC236}">
                <a16:creationId xmlns:a16="http://schemas.microsoft.com/office/drawing/2014/main" id="{DAF02984-D6D3-9CA9-C7EE-1C0EE839BA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58AB10-6F0C-CF60-598F-F21514DD9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Weather Image Classification Using CNNs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C4EDE8-5802-12D3-EB39-128E3D306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i="1">
                <a:solidFill>
                  <a:srgbClr val="FFFFFF"/>
                </a:solidFill>
              </a:rPr>
              <a:t>Aliyan Ahmed Cheema</a:t>
            </a:r>
            <a:br>
              <a:rPr lang="en-GB">
                <a:solidFill>
                  <a:srgbClr val="FFFFFF"/>
                </a:solidFill>
              </a:rPr>
            </a:br>
            <a:r>
              <a:rPr lang="en-GB" i="1">
                <a:solidFill>
                  <a:srgbClr val="FFFFFF"/>
                </a:solidFill>
              </a:rPr>
              <a:t>FA22-BCE-028</a:t>
            </a:r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770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00A394-64D8-6C0E-BD0C-4687A4454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GB" sz="4000"/>
              <a:t>Introduction and Problem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58DA3-B0E3-93FF-FDD1-097F20D7E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GB" sz="2000"/>
              <a:t>Deep learning-based weather classification using images.</a:t>
            </a:r>
          </a:p>
          <a:p>
            <a:r>
              <a:rPr lang="en-GB" sz="2000"/>
              <a:t>Manual monitoring is inefficient; sensors are expensive.</a:t>
            </a:r>
          </a:p>
          <a:p>
            <a:r>
              <a:rPr lang="en-GB" sz="2000"/>
              <a:t>Goal: CNN model to classify 4 weather types.</a:t>
            </a:r>
          </a:p>
          <a:p>
            <a:r>
              <a:rPr lang="en-GB" sz="2000"/>
              <a:t>Use in smart cities and automated systems.</a:t>
            </a:r>
          </a:p>
        </p:txBody>
      </p:sp>
      <p:pic>
        <p:nvPicPr>
          <p:cNvPr id="5" name="Picture 4" descr="Mobile device with apps">
            <a:extLst>
              <a:ext uri="{FF2B5EF4-FFF2-40B4-BE49-F238E27FC236}">
                <a16:creationId xmlns:a16="http://schemas.microsoft.com/office/drawing/2014/main" id="{3DD4DD1D-BF37-E5B5-B405-90B67213CB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757" r="5187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30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51D99E-7B47-1E58-B8A0-4D9B7E432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Dataset Description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DA52B8C-C5CA-C45B-C00D-E568DF1789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5224851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0571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117348" y="774914"/>
            <a:ext cx="304800" cy="429768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794AF9-750F-4523-FB3E-B9EBF3531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95992"/>
            <a:ext cx="4195140" cy="5638831"/>
          </a:xfrm>
          <a:noFill/>
        </p:spPr>
        <p:txBody>
          <a:bodyPr anchor="ctr">
            <a:normAutofit/>
          </a:bodyPr>
          <a:lstStyle/>
          <a:p>
            <a:r>
              <a:rPr lang="en-GB" sz="4800"/>
              <a:t>Algorithm Description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8D9F1F2-8698-2565-E268-43A499D854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0359070"/>
              </p:ext>
            </p:extLst>
          </p:nvPr>
        </p:nvGraphicFramePr>
        <p:xfrm>
          <a:off x="4915947" y="866585"/>
          <a:ext cx="6253722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67014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FC6B4A-0E84-0572-E95B-0B3B2515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270" y="368625"/>
            <a:ext cx="4974771" cy="1403498"/>
          </a:xfrm>
        </p:spPr>
        <p:txBody>
          <a:bodyPr anchor="b">
            <a:normAutofit/>
          </a:bodyPr>
          <a:lstStyle/>
          <a:p>
            <a:r>
              <a:rPr lang="en-GB" sz="3600">
                <a:solidFill>
                  <a:schemeClr val="bg1"/>
                </a:solidFill>
              </a:rPr>
              <a:t>Results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0C7DD97-49DC-4BFD-951D-CFF51B976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41571" y="70488"/>
            <a:ext cx="3501861" cy="3501861"/>
            <a:chOff x="4690043" y="291695"/>
            <a:chExt cx="3055711" cy="3055711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7DCFDCC-147C-40CA-BFDF-2848A429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90043" y="291695"/>
              <a:ext cx="3055711" cy="3055711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1F8CA31-10D7-4B78-877D-2D21FBE553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90043" y="291695"/>
              <a:ext cx="3055711" cy="3055711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76786CF-68E6-476D-909E-8522718B7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5057" y="3240578"/>
            <a:ext cx="3297290" cy="3297290"/>
            <a:chOff x="4690043" y="291695"/>
            <a:chExt cx="3055711" cy="305571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6D8E882-7D0E-42D7-99C8-D4865D7DA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90043" y="291695"/>
              <a:ext cx="3055711" cy="3055711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15F1597-6BCF-45F1-9AC9-B142DD476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90043" y="291695"/>
              <a:ext cx="3055711" cy="3055711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EAED1919-54A1-41C9-B30B-A3FF3F58E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26220" y="30573"/>
            <a:ext cx="3483100" cy="34831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0828" y="1091857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7980135-9878-C2B9-5AF0-2A6DF36D1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213" y="751370"/>
            <a:ext cx="2584794" cy="2029062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FFFEB18F-F81F-4CED-BE64-EB888A77C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093" y="3195231"/>
            <a:ext cx="3281677" cy="3281677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ue squares with white text&#10;&#10;AI-generated content may be incorrect.">
            <a:extLst>
              <a:ext uri="{FF2B5EF4-FFF2-40B4-BE49-F238E27FC236}">
                <a16:creationId xmlns:a16="http://schemas.microsoft.com/office/drawing/2014/main" id="{72B1C344-676C-DB94-0A40-A59C04B735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96" y="3904608"/>
            <a:ext cx="2217271" cy="1895767"/>
          </a:xfrm>
          <a:prstGeom prst="rect">
            <a:avLst/>
          </a:prstGeom>
        </p:spPr>
      </p:pic>
      <p:grpSp>
        <p:nvGrpSpPr>
          <p:cNvPr id="28" name="Graphic 4">
            <a:extLst>
              <a:ext uri="{FF2B5EF4-FFF2-40B4-BE49-F238E27FC236}">
                <a16:creationId xmlns:a16="http://schemas.microsoft.com/office/drawing/2014/main" id="{A04977CB-3825-471A-A590-C57F8C350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97585" y="3139252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B4B4814-3BFD-418E-B5B6-9DC3E0023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B775DC1-0C03-424C-81DD-0B6373642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DA07F5D-1F32-483C-8A98-9849D780DE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7A913DD-4597-42B1-9728-4127E83A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09FBB02-BC59-4864-8DBC-B2B2BD52B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BD87CAE-98EF-4EA4-B739-3304AB75B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A313AD8-2CA9-4181-84FF-A4EA106FB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0E1FD27-6078-4DDB-85A5-EF32823635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B87154F-1C33-4D96-AD0F-41A911079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F7C24D-DA96-4B69-9D48-11ED65981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CC3BFF-8D2C-4191-AA89-4B5F07B59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30851AC-DB18-4C88-A8A2-449F772E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A0FBDE6-61C6-4EAD-BEF2-895D802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A861D3C-5355-4A4A-A875-EC40751A7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8E573C-00D7-4371-9CE5-C72044BCA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74B55B-C24A-4F7B-80B0-59E86E989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61FF18D-542A-4DA3-B579-046996571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5CD3040-DA11-4096-9ECA-0547EB296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DBF68E6-70DC-4C9B-9E36-54DADF5D8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1A82FA5-7042-42C0-82C9-8068C36A6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F1F1E10-43A7-49C1-9611-E52FB1BF5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50A35C-3618-4456-8580-7687EDA43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4013BD1-ADEE-4116-8B16-8C5FB3B01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41350A0-245D-42A9-911D-82D77BC3D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8734813-52CA-4809-A0E0-348308DC4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626E127-926A-4623-B87E-6944AA8F4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ADDE53E-0E40-4853-BCF0-9B152D6A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13F1249-54EA-428F-AE2E-A0579B409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52C80D7-048D-4658-A5FE-B698CC4E42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A82C20A-8FDC-4735-9608-AD288081F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FB7CA94-32F3-403F-9F2B-1E2F701E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66606C-4588-4163-AD08-3AC14040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8565D18-023F-46E0-B825-199BFEAD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F96FBB7-2ED0-47E0-9016-421EC9D3D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CFFB9F2-9F7C-43A4-A9E6-1EE70C00B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421F39C-6A35-4CF1-8E72-2A897C1F8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ADA5561C-BFBA-4EA2-8A59-2910A2CDF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9F79817-A1A8-459C-A1DA-1639CC4EF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30C5931-2980-4D21-A6AF-33BBB2B4A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130F5F5-6F7C-41EE-8CBB-1D0839C6F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671993A-EC69-4341-90B1-F23F6EA5A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56C4EAD-EE30-43C6-99BC-D4CB4EE9E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0981292-8C2D-477F-BFC1-A0C971DE4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EB673EB-AAA5-41CD-BD9E-19C05381C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F0F0673-73C3-44AE-9E98-EE65ADB27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0908B8D8-11C7-4C6B-9642-2AAD37E24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F2F92D7-98B0-4E76-B8C6-AADDDBFCC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5EC8DDD7-9501-4B67-9C31-6D5930A2B8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7BD5C40-C542-47FD-9C2B-EE136CB979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4CE941A-9B71-4C39-B230-20A18D89B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718F172-45D8-46D9-A359-D8A51BE649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51EDA59-37F4-47C4-9579-A4EE161561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FCF25555-9B27-45F5-BDE8-EC65FC7B9D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18D4CBF-5079-4BCF-996F-48C5BD1DC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99F779A-FDDF-4E15-A19E-D734C95A5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8510558-1546-41C7-819E-0C4056E54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371F762-3D9D-459C-AC86-3183843A4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CDECEFE0-53BB-47FB-97D7-AE0B0E319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D7521B5-463A-40A3-BE61-B1CAE3307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A3596C1-0483-4496-8755-DB608479D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89261538-C799-4246-B1B3-B3F5B09A0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DE36D9-78E7-44D9-BC0F-1BAFDE5B3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9D93E5-4ECA-4C24-9FF6-AC8133427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4C35E97-1F66-4BFD-AE92-7EBC84F1D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6BF299A-A3D1-430D-80FF-B080C6FC6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9E7CF736-D3DE-4C5E-AA1F-DC4C8AA3AF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D396DF6B-432E-4903-B1AA-D3531FF8A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1ECDFD65-3965-4589-A4C2-16510946F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A8C54E5-84FF-4F13-AA46-FED8E8DADB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ECA2236-A9B4-439E-9BAB-56AE965F6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9441778-3D1A-4F75-A5A1-7214DAFB1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B9AA094-8F15-4A0C-AA38-346BD5DDC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19958CA-594A-4498-84BE-F61BFC580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DFCE354-2B72-4480-97DE-E882906FD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BC973E6C-6BC5-4FF1-8ECA-861597312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64FCB3C-7129-40FC-B584-150E5E62F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11C60F-B3FE-47DD-BD11-D33173634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D3EA065-68A6-4DD0-99BA-645480D4A4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6AC294-B9BA-4C59-B08A-53548D610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5F31034-2EF3-4F10-85B8-454316F2B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A87A0E7-AF0B-4A66-AFF6-689E7D388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D8E5EAF-B0C7-4E80-92EF-0209B4FE7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01C3F-AD71-4F07-8664-821309948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30EC962-F7C8-4F17-A8EB-8EC64ADEFB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FA0DA527-FFEF-4AB6-B38F-FDF228D5B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FAB5776C-CF29-46E0-9A73-03A318AE69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5572D84-640D-47CC-A862-6DCF1A73E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0F9CD199-6195-4F64-9E22-94AD9D7600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5BC72FF-17EE-425A-B62A-2E024A6D7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26F3AB89-E7FF-4C05-9243-32DF9B4DF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ABD659D-3754-4F63-9C8D-54AB1549E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9DF2EF3-55C8-4745-9F55-24B60215D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3C67022-CC78-4114-891A-C34637A61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0F93252-C331-4CBB-B4F8-6B12B3903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F4537F3-EDF5-4626-AFBE-4488E0140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848604B-6F7A-4A76-96F8-6B7BE1FE8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3D47B0C-A018-4B2C-898B-2391FC845D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3DD4A89-CBC7-4BEE-AF16-D76807C08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63C3831-F632-40D9-84E9-FEDA73C6B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D39FEFA-CF2D-47D2-A180-417199AE8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987F2FB4-CAFE-4018-A06E-5BAB572FF7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C990CED-1FA9-4850-8469-1460027704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5BF6636-258D-497B-ABBF-1813F114B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D9B40C-72EA-4EFC-B711-9F7828061E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54702A9-BABD-4005-8B4D-991D3CFBE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1E860B77-3AB6-46A1-9CE3-37D976AF4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292ABAA7-B221-4C32-8F87-ABBAE21ADA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81D416EA-36C9-4DC6-A012-0C0F3FDF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A7F4DF81-59CD-4438-AA36-8F1BCCF97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7C64A27-32D1-40C4-B94F-1093B6DE6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4797AB82-41AF-4856-AFC1-222C6DBC7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80C1D340-365C-4212-A0FE-D7D06095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493915A-115F-4720-86A4-853B73230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2B7C4C77-1BED-4D31-8452-96E6F6B2A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8B04703-29C2-4A3B-AF19-7434D788E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6557C845-906D-43D8-92DE-72EF460687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55858061-043C-4334-BFCE-D9F77366A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B825429-701A-43D0-83FA-2AF61D842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A633109C-AACA-40CF-B41E-488FD4884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F7558F3F-5D90-45F4-AA12-07ED3A519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51DD258-CE67-424A-BF5B-AFFA82B56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400BE62-7130-4D75-B3AB-AA78B0224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2DE0A40-C470-4BF2-86BE-950D01B0C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D0A8776-E748-4D71-999B-FF5213CB4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9868C751-1379-453B-AC78-C61BCDFD7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B5E0827-B184-45E4-BE8A-A6E9B4456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28E9365-B34E-471B-B5F5-7D7AA0226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E32C453C-483A-468F-8AE5-9653EE06C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8206E38D-8DBE-4126-8CAC-F737F5835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ED5D9B69-81D5-4D7D-875B-4E07EC457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5212BDC-A49B-4150-8C9A-BFD08D9E1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8A2BE4D-B38F-4C4C-A82F-FABB3DE99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94EFD994-9359-4615-BFA9-DFCC942F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205EAC6-6E11-4106-A079-7E9F2F62C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EDDCF5F4-CA05-4922-AF4B-F9629D6F3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09113CF3-AB25-42A2-8DE0-735C1F40C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FB5092A3-B3FA-4AC8-82C3-FA386B8480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F8F5D2-8958-4ED5-94E8-B4AB9F442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7D2E7CC-7DFE-42C8-9E78-44777D7B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6E57A90F-A41A-4C97-8EA3-ADD911EDD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9C217A0-4087-4422-8635-C74D0B13A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9C0E89CF-75CB-4D42-9E44-ADF284D84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564F9F3-0D82-4874-9440-38F3AF917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E318789-20ED-497A-AFEB-3280B07AB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F2256C04-2807-49A4-93C3-95542421D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4FBD6ED-2E68-4F38-BF88-DC75DAECA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AF7BF2B0-9477-4227-9CDB-98E8AF7C1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B6B9DAA-B992-45AD-A992-9CDFB41B9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8DE418D1-D67F-4FD8-BA49-CC986A712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39AB1E1F-243A-489C-8753-69078993E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5E4BFF9-A8A8-4B08-AC59-228B81E02A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D3D80DFA-96DF-4CD6-B136-557368FF3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ED3E86E-8BEE-463D-A646-180ABD21F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DD483A5-049C-4EBA-B2D1-910117903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116FEF0-D89A-43D8-B160-04E86A39F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7D6EEA-1BB1-4EC1-87B7-2CAFBE348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EBD1224-D8F1-4976-BE1F-B4ABB071A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EBB9B87-CACC-4819-BEFA-C8A0C1AF2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259DF1F-DEAD-492D-AFEE-BA7BB1A7E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D3573A36-F1A6-4532-829C-AE49B7CE2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F1A8D26A-350C-45FE-AA87-4AC5C0568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044A982-3E0F-4D17-9104-27E2D2D2F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68EB580A-7544-41A1-AE10-5C52B00FB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65DBF4F2-4158-4DA7-AF14-7F9DDF07B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43513B1-0D48-4482-AA4E-2046DE585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C04BF60-8F64-4663-A8B4-D8BC1943B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B9A4999-4058-4260-B3D7-A8B6C1361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9FCBE72-DC7B-42FD-B59A-E1714802EA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FC3A23A-4EDB-4DD4-B293-746E0255A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ED628-0AF9-8E02-C3DC-30C8D9002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958550"/>
            <a:ext cx="4974771" cy="3810301"/>
          </a:xfrm>
        </p:spPr>
        <p:txBody>
          <a:bodyPr anchor="t"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10-epoch training</a:t>
            </a:r>
          </a:p>
          <a:p>
            <a:r>
              <a:rPr lang="en-GB">
                <a:solidFill>
                  <a:schemeClr val="bg1"/>
                </a:solidFill>
              </a:rPr>
              <a:t>Accuracy improved gradually</a:t>
            </a:r>
          </a:p>
          <a:p>
            <a:r>
              <a:rPr lang="en-GB">
                <a:solidFill>
                  <a:schemeClr val="bg1"/>
                </a:solidFill>
              </a:rPr>
              <a:t>Final validation accuracy ~97%</a:t>
            </a:r>
          </a:p>
          <a:p>
            <a:r>
              <a:rPr lang="en-GB">
                <a:solidFill>
                  <a:schemeClr val="bg1"/>
                </a:solidFill>
              </a:rPr>
              <a:t>Confusion matrix showed strong performance</a:t>
            </a:r>
          </a:p>
        </p:txBody>
      </p:sp>
    </p:spTree>
    <p:extLst>
      <p:ext uri="{BB962C8B-B14F-4D97-AF65-F5344CB8AC3E}">
        <p14:creationId xmlns:p14="http://schemas.microsoft.com/office/powerpoint/2010/main" val="1143885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591E9A-F1AB-FCFE-D602-9DD38DB0F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GB" b="1">
                <a:solidFill>
                  <a:schemeClr val="bg1"/>
                </a:solidFill>
              </a:rPr>
              <a:t>Analysis</a:t>
            </a:r>
            <a:endParaRPr lang="en-GB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E54FD-43B4-1F2C-CA3F-5C0054531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Model generalized well</a:t>
            </a:r>
          </a:p>
          <a:p>
            <a:r>
              <a:rPr lang="en-GB">
                <a:solidFill>
                  <a:schemeClr val="bg1"/>
                </a:solidFill>
              </a:rPr>
              <a:t>Data augmentation can help</a:t>
            </a:r>
          </a:p>
          <a:p>
            <a:r>
              <a:rPr lang="en-GB">
                <a:solidFill>
                  <a:schemeClr val="bg1"/>
                </a:solidFill>
              </a:rPr>
              <a:t>Minor class imbalance (e.g., lightning)</a:t>
            </a:r>
          </a:p>
          <a:p>
            <a:r>
              <a:rPr lang="en-GB">
                <a:solidFill>
                  <a:schemeClr val="bg1"/>
                </a:solidFill>
              </a:rPr>
              <a:t>Real-time potential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8069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3D3CB8-D2CD-D937-5B48-3FE725AD5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GB">
                <a:solidFill>
                  <a:schemeClr val="bg1"/>
                </a:solidFill>
              </a:rPr>
              <a:t>Summary and Conclusion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ED3B7-24B5-F196-04C5-6A0D5126D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Built and tested a CNN for weather image classification</a:t>
            </a:r>
          </a:p>
          <a:p>
            <a:r>
              <a:rPr lang="en-GB">
                <a:solidFill>
                  <a:schemeClr val="bg1"/>
                </a:solidFill>
              </a:rPr>
              <a:t>Effective with limited data</a:t>
            </a:r>
          </a:p>
          <a:p>
            <a:r>
              <a:rPr lang="en-GB">
                <a:solidFill>
                  <a:schemeClr val="bg1"/>
                </a:solidFill>
              </a:rPr>
              <a:t>Practical and scalable solution</a:t>
            </a:r>
          </a:p>
          <a:p>
            <a:r>
              <a:rPr lang="en-GB">
                <a:solidFill>
                  <a:schemeClr val="bg1"/>
                </a:solidFill>
              </a:rPr>
              <a:t>Future scope: mobile or IoT integration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9299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171</Words>
  <Application>Microsoft Office PowerPoint</Application>
  <PresentationFormat>Widescreen</PresentationFormat>
  <Paragraphs>33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Weather Image Classification Using CNNs</vt:lpstr>
      <vt:lpstr>Introduction and Problem Description</vt:lpstr>
      <vt:lpstr>Dataset Description</vt:lpstr>
      <vt:lpstr>Algorithm Description</vt:lpstr>
      <vt:lpstr>Results</vt:lpstr>
      <vt:lpstr>Analysis</vt:lpstr>
      <vt:lpstr>Summary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Aliyan Ahmed Cheema</dc:creator>
  <cp:lastModifiedBy>Aliyan Ahmed Cheema</cp:lastModifiedBy>
  <cp:revision>1</cp:revision>
  <dcterms:created xsi:type="dcterms:W3CDTF">2025-06-10T16:40:18Z</dcterms:created>
  <dcterms:modified xsi:type="dcterms:W3CDTF">2025-06-10T16:48:45Z</dcterms:modified>
</cp:coreProperties>
</file>

<file path=docProps/thumbnail.jpeg>
</file>